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8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Sylfaen" panose="010A0502050306030303" pitchFamily="18" charset="0"/>
      <p:regular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Чепелев" initials="АЧ" lastIdx="2" clrIdx="0">
    <p:extLst>
      <p:ext uri="{19B8F6BF-5375-455C-9EA6-DF929625EA0E}">
        <p15:presenceInfo xmlns:p15="http://schemas.microsoft.com/office/powerpoint/2012/main" userId="3a909ce1bae33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94C09-BED0-4953-9F63-682819E2D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1C2AE9-9F5C-4FFF-99E2-DA39F19B0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B12F7-4795-41EC-993A-31B2EF28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B03D8-BB56-4C41-9669-F1B59589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6B5D37-11BA-47D7-81E5-3671D5A7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37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0B1C5-B40F-43A4-951A-79078E75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16B860-5871-4F50-9AFB-594294DF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C0AB49-F5C7-4267-88EB-132A06EB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58DEC7-DB6A-4A30-B08D-E89DCF62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7F621C-4768-47D7-96A1-28CC3427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0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2D2B04-8428-4CA7-9C3E-A5B5628E5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2CC06B-2D23-4E68-8B8F-A5FD1A223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3ACB66-F60E-4E85-92A8-221B6D98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C4A115-8261-4DB5-A0EF-8FC8081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D4438-ED07-417E-BE94-C71D6F10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F5017-44BA-4173-B662-9E34368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717FCF-6D16-47D0-912E-52340537C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2619F-549C-40A1-8FB9-08A9C0B4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5CA7A9-41B5-4215-9946-59E1077E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8B99A-1D7E-44FA-8EEB-17399460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5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A96B0-F379-41B8-87A1-A96E027F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2DC625-D53F-4800-ACBE-20734300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61BB03-4191-46DC-A9A5-CBA04623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43CCAF-2D7E-4140-902A-8B2A7DD4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D9B9F1-A108-46BF-A306-0111AA3A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67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BFE8-EC6D-470A-BDFE-DF67F513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43DF4-20D1-4BB7-8CA4-7D4E31FDC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7DB32E-4533-40B8-8682-5BE5E4907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924D19-DBC9-43CA-9948-120B417D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7B0C8B-F12C-4112-9BFA-A0582162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482963-323B-4AF1-B90A-97D9AC92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21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8844C-2CC3-4B1A-B787-9FA719F6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2CDF45-D0A5-4DC8-82B1-1D9BB083D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766E0-AE07-4AF9-9236-8AD9ADBB6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25F230-3636-482B-BE81-78CB12546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8E7CC9-9618-4062-8AC1-2BD934BCE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03BD29-2372-4CA2-9AF5-AACFC01C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134509-7ED1-4C82-81BA-BEF1987B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77D8C9-6DCB-43B0-8A76-C8016535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64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1C06B-AD24-4D0E-BD67-716EC6F1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B6AD38-C200-45D7-9A87-25B5B781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1F4D9E-E8CF-439A-967D-F8C5B1AE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CBFE8B-DC43-40F3-AA26-C3CCC15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4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CB7AFB-9AC5-466F-8BDA-4B4E0F2D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B74ACD-3DF5-4B70-A656-77CA6B4D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30C0B2-D47F-42D5-ACE3-DABA08B1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F6AFA-D247-4D4F-925C-10A6F1FF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E68CF-C55A-454D-8409-40408ABB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06FD03-9539-4DAF-B6FA-7833A5A6A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FFFF1F-0341-4709-91A4-BAEE725A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EA3EE7-6CD1-4305-9BC0-B3973AF6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EEF971-BC46-413A-8C2B-754BD959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3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F885A-8592-4C27-95E1-8BFD98F2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E575EC-6A19-4029-8E6E-81459F83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B76974-667A-4633-81AF-D96BD0BC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04A68A-9C44-43B5-9C8E-4C7DF10C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10B5B-680B-4815-AFF1-88A23D5B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F682D4-92F8-4D5D-9CCB-06974D3F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42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45A46-EEE0-4DE8-AECF-43558F95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C1D674-64F1-48CA-8713-90BF9DB64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A77A76-A8F2-4E05-83B3-4C86DAE19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5B42-28C8-426A-9F03-1A9C0D353948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7B2151-7AD2-497E-BE93-A6112102C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5B61B2-0401-4FE4-ABFF-395FAA095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37E6-9A6F-47FA-B4F4-0083FFA50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14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ftpix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0CAD67-0AD3-4E35-BF18-1B3AFDA20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7F24A-47FB-40E2-A1C1-EE5354B8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G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r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a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v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i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t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y 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F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l</a:t>
            </a:r>
            <a:r>
              <a:rPr lang="en-US" sz="8000" dirty="0">
                <a:solidFill>
                  <a:srgbClr val="FF0000"/>
                </a:solidFill>
                <a:latin typeface="Sylfaen" panose="010A0502050306030303" pitchFamily="18" charset="0"/>
              </a:rPr>
              <a:t>u</a:t>
            </a:r>
            <a:r>
              <a:rPr lang="en-US" sz="8000" dirty="0">
                <a:solidFill>
                  <a:schemeClr val="bg1"/>
                </a:solidFill>
                <a:latin typeface="Sylfaen" panose="010A0502050306030303" pitchFamily="18" charset="0"/>
              </a:rPr>
              <a:t>x</a:t>
            </a:r>
            <a:endParaRPr lang="ru-RU" sz="80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0C14D7-EDB6-432A-9110-32221257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090" y="5018174"/>
            <a:ext cx="3618614" cy="1655762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The project was made for the program </a:t>
            </a: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«Промышленное программирование на 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Python</a:t>
            </a: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b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Author: Chepelev Vladislav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8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B8780F-F0AC-4770-B04B-6C4B433E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73C4D-AB6E-4A63-85BE-7A24EA83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D0118-EAED-43A0-BD8D-9F94F2443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360"/>
            <a:ext cx="10515600" cy="524960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Небольшая заставка игры, после чего идёт окно меню.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Из меню можно попасть в окно настроек, в котором можно изменить громкость музыки и звуковых эффектов Ещё в меню есть кнопка выхода из игры.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И наконец кнопка начала игры, после нажатия на нее открывается окно выбора уровня сложности (карты), из этого окна можно вернуться обратно в окно меню.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Дале после выбора карты начинается загрузка карты, нужно пройти данный уровень. После получения или не очень результата появляется окно результата, из которого можно вернуться в меню выбора карты или перезапустить уровень.</a:t>
            </a:r>
          </a:p>
        </p:txBody>
      </p:sp>
    </p:spTree>
    <p:extLst>
      <p:ext uri="{BB962C8B-B14F-4D97-AF65-F5344CB8AC3E}">
        <p14:creationId xmlns:p14="http://schemas.microsoft.com/office/powerpoint/2010/main" val="160190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артинка на рабочий стол космос, черный, темный, галактика, звезды 1920 x  1080">
            <a:extLst>
              <a:ext uri="{FF2B5EF4-FFF2-40B4-BE49-F238E27FC236}">
                <a16:creationId xmlns:a16="http://schemas.microsoft.com/office/drawing/2014/main" id="{012DD75A-929D-4756-B6A0-79CF56F0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214" cy="69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43A22-BECF-4943-811E-9B4898A0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Проблемы и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D50E4-B012-4EBC-9DEE-28051DE6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Сложности, с которыми столкнулся: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Настройка столкновений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Баланс игры (сложность уровней)</a:t>
            </a:r>
          </a:p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Как их решил: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Оптимизация кода (убрал ненужные вычисления)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Тестирование и настройка уровней</a:t>
            </a:r>
          </a:p>
        </p:txBody>
      </p:sp>
    </p:spTree>
    <p:extLst>
      <p:ext uri="{BB962C8B-B14F-4D97-AF65-F5344CB8AC3E}">
        <p14:creationId xmlns:p14="http://schemas.microsoft.com/office/powerpoint/2010/main" val="33075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Текстуры черного космоса 29 фото">
            <a:extLst>
              <a:ext uri="{FF2B5EF4-FFF2-40B4-BE49-F238E27FC236}">
                <a16:creationId xmlns:a16="http://schemas.microsoft.com/office/drawing/2014/main" id="{F214B2FC-DD90-4761-B8A5-12BF1E2C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5DEA4-26BA-4069-AB3A-B49EFE2F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latin typeface="Sylfaen" panose="010A0502050306030303" pitchFamily="18" charset="0"/>
              </a:rPr>
              <a:t>Выводы и </a:t>
            </a:r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E52C90-98B7-4F2D-99C6-CDBC6F42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Чему научился: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Работе с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и игровыми механиками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Оптимизации кода и обработке событий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Использованию алгоритмов в разработке игр</a:t>
            </a:r>
          </a:p>
          <a:p>
            <a:pPr marL="0" indent="0">
              <a:buNone/>
            </a:pPr>
            <a:r>
              <a:rPr lang="ru-RU" sz="3000" b="1" dirty="0">
                <a:solidFill>
                  <a:schemeClr val="bg1"/>
                </a:solidFill>
                <a:latin typeface="Sylfaen" panose="010A0502050306030303" pitchFamily="18" charset="0"/>
              </a:rPr>
              <a:t>Что можно улучшить в будущем: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Добавить больше уровней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Улучшить графику и анимации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Реализовать таблицу рекордов</a:t>
            </a:r>
          </a:p>
        </p:txBody>
      </p:sp>
    </p:spTree>
    <p:extLst>
      <p:ext uri="{BB962C8B-B14F-4D97-AF65-F5344CB8AC3E}">
        <p14:creationId xmlns:p14="http://schemas.microsoft.com/office/powerpoint/2010/main" val="311972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Обои черный космос - 67 фото">
            <a:extLst>
              <a:ext uri="{FF2B5EF4-FFF2-40B4-BE49-F238E27FC236}">
                <a16:creationId xmlns:a16="http://schemas.microsoft.com/office/drawing/2014/main" id="{4C47BDC1-2B44-4BDB-B0D5-997BBB2B0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5B1A-0C78-4860-BCFA-B10E6F4A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6968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600" dirty="0">
                <a:solidFill>
                  <a:schemeClr val="bg1"/>
                </a:solidFill>
                <a:latin typeface="Sylfaen" panose="010A0502050306030303" pitchFamily="18" charset="0"/>
              </a:rPr>
              <a:t>Окна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90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осмос фон черный - 59 фото">
            <a:extLst>
              <a:ext uri="{FF2B5EF4-FFF2-40B4-BE49-F238E27FC236}">
                <a16:creationId xmlns:a16="http://schemas.microsoft.com/office/drawing/2014/main" id="{6897B29D-9699-40A2-A0EE-6C65CE91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08FAE-EFA3-4A2A-A4F2-A2EE464B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Заставка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ECE37-A7CC-4F42-9FA7-D4C475DF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37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Начинается заставка и появляются звёзды или молнии, закрашивая фон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FB2FB-710C-45BB-AFCA-7C8DC0F4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64" y="1690688"/>
            <a:ext cx="5906527" cy="4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2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304506-4A97-476B-9333-D102D475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ED939-5A13-4AF4-A2C6-56E132CA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BA2BD-7801-4D7A-8AA9-CDF5E846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37310"/>
            <a:ext cx="4937760" cy="48396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 нём представлено пять кнопок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Начало игры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Открытие окна настроек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Открытие окна статистики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сброса всех настроек, обнуление прогресса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выхода из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C3B6D8-5457-4117-957F-BE3F6F13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07" y="1424420"/>
            <a:ext cx="6291263" cy="46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Туманность, Космос, Вселенная">
            <a:extLst>
              <a:ext uri="{FF2B5EF4-FFF2-40B4-BE49-F238E27FC236}">
                <a16:creationId xmlns:a16="http://schemas.microsoft.com/office/drawing/2014/main" id="{0BEB116E-443B-4A4F-8F6E-16F357C1A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214" cy="69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82616-4270-4BDA-AF55-A55FB3FF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AD9CDF-EF89-435A-A9CB-54B36E49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5210" cy="435133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включения выключения музыки и звук. эффектов</a:t>
            </a:r>
          </a:p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Слайдеры- управление громкости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58C6F3-80AC-466B-B4E1-6A3DF1BC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57" y="1027771"/>
            <a:ext cx="6851333" cy="51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Что такое космос | Как выглядит космос | Из чего состоит космос | Космос  это | Star Walk">
            <a:extLst>
              <a:ext uri="{FF2B5EF4-FFF2-40B4-BE49-F238E27FC236}">
                <a16:creationId xmlns:a16="http://schemas.microsoft.com/office/drawing/2014/main" id="{5E933E7C-AE5A-4FB8-A42B-9DCE00D29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0A561-BEA2-4EFF-9216-BE2C7D7A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2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Окно выбора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B44550-48CD-4E2A-BECE-22AFF556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388174"/>
            <a:ext cx="4081272" cy="4788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Три уровня сложности: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Легкий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Нормальный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Сложный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возврата в главное меню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открытия окна настроек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0FFCB-AB31-4401-9B3B-4A85B3EC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07" y="1388174"/>
            <a:ext cx="6374585" cy="47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Космос фон черный - 59 фото">
            <a:extLst>
              <a:ext uri="{FF2B5EF4-FFF2-40B4-BE49-F238E27FC236}">
                <a16:creationId xmlns:a16="http://schemas.microsoft.com/office/drawing/2014/main" id="{AA6839B6-3FB3-4AF5-8D53-E339023F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70C15-3F96-4F00-BD61-BC61149B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A99B7-0949-4CDC-A418-BD4C5CD5A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11"/>
            <a:ext cx="10515600" cy="81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latin typeface="Sylfaen" panose="010A0502050306030303" pitchFamily="18" charset="0"/>
              </a:rPr>
              <a:t>Три различные карты на каждом уровне сложности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E4C7D9-3732-42FB-B22B-C7D41D36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2187"/>
            <a:ext cx="4114800" cy="30758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1BD9A-A7B2-4B45-92EA-43827DEC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832033"/>
            <a:ext cx="4114801" cy="3100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D5668-40F4-41CE-A455-AC9C27D0E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3899535"/>
            <a:ext cx="3941344" cy="29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Вертикальные обои планеты в космосе. Обои космического темного космоса.  Поверхность планеты. Сфера. Вид с орбиты. Элементы этого изображения  предоставлены НАСА. | Премиум Фото">
            <a:extLst>
              <a:ext uri="{FF2B5EF4-FFF2-40B4-BE49-F238E27FC236}">
                <a16:creationId xmlns:a16="http://schemas.microsoft.com/office/drawing/2014/main" id="{F56F4055-829C-4E65-A226-8B66D28E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24DBE-5421-4E67-9D58-3F55227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типа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421E5-0C28-4ABA-84AA-7C23F61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5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Всего девять типов карты, к каждому из которых подобран отдельный фон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6289C7-6556-40B0-B4F4-EECD0B80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4" y="1536238"/>
            <a:ext cx="6311080" cy="47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3C385-FA65-406E-A7C4-8C13E41B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A132-0F02-4519-A12F-A7C0BAD3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11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D5FFB-4AF3-4179-9954-1B924572D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112" y="1478807"/>
            <a:ext cx="8937771" cy="4351338"/>
          </a:xfrm>
        </p:spPr>
        <p:txBody>
          <a:bodyPr>
            <a:normAutofit/>
          </a:bodyPr>
          <a:lstStyle/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Игра называется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Gravity Flux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Это 2D-игра, созданная на Python с использованием библиотеки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. В игре игрок управляет персонажем, преодолевает препятствия, сражается с врагами.</a:t>
            </a:r>
          </a:p>
          <a:p>
            <a:pPr algn="just"/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Игра создавалась из интереса к жанру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платформеров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и вдохновения такими играми, как Super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Mario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659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Черный Космос Изображения – скачать бесплатно на Freepik">
            <a:extLst>
              <a:ext uri="{FF2B5EF4-FFF2-40B4-BE49-F238E27FC236}">
                <a16:creationId xmlns:a16="http://schemas.microsoft.com/office/drawing/2014/main" id="{B1AEE584-017F-488E-B22E-42268D22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222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FBD49-3FB2-4ED2-AD6E-7F432232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Выбор персонажа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F815C3-655C-49D4-994D-9CEE8216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344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На каждом уровне сложности отдельные три персонажа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07378A-047A-410B-B3D4-C218E3F1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83" y="0"/>
            <a:ext cx="4600718" cy="3428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2B4AA2-3414-4972-B345-0C2BD8DD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780" y="3576466"/>
            <a:ext cx="4472278" cy="32815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6D45DB-B752-4052-AE1F-1891479AD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39" y="3181593"/>
            <a:ext cx="4389501" cy="33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7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Черный фон космос - фото онлайн на oir.mobi">
            <a:extLst>
              <a:ext uri="{FF2B5EF4-FFF2-40B4-BE49-F238E27FC236}">
                <a16:creationId xmlns:a16="http://schemas.microsoft.com/office/drawing/2014/main" id="{9A30EA17-8A13-4A95-B237-A1109820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3752A-6B8B-4691-A0E3-FF23D77D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Окно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5EFBE8-4DA6-4855-8F3B-CF1444B2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7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latin typeface="Sylfaen" panose="010A0502050306030303" pitchFamily="18" charset="0"/>
              </a:rPr>
              <a:t>Данные для заполнения берутся из файла </a:t>
            </a:r>
            <a:r>
              <a:rPr lang="en-US" sz="3200" dirty="0" err="1">
                <a:solidFill>
                  <a:schemeClr val="bg1"/>
                </a:solidFill>
                <a:latin typeface="Sylfaen" panose="010A0502050306030303" pitchFamily="18" charset="0"/>
              </a:rPr>
              <a:t>Data.json</a:t>
            </a:r>
            <a:endParaRPr lang="ru-RU" sz="32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280F0-0E85-4F59-A9E8-3B947680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8" y="1562132"/>
            <a:ext cx="6504432" cy="48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Черный фон космос - фото и картинки: 72 штук">
            <a:extLst>
              <a:ext uri="{FF2B5EF4-FFF2-40B4-BE49-F238E27FC236}">
                <a16:creationId xmlns:a16="http://schemas.microsoft.com/office/drawing/2014/main" id="{F4CC5296-CFF8-4A9F-AD8D-80ECCB42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E9192-2724-4C35-A049-FF043EC6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Окно загрузки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D87B72-463B-4163-8E09-16E33131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097" y="2355977"/>
            <a:ext cx="3980688" cy="1685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</a:rPr>
              <a:t>Загрузка…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7EF3B2-3B9E-478B-9300-B7C00538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52" y="1124712"/>
            <a:ext cx="6523801" cy="49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Темный фон космос - 60 фото">
            <a:extLst>
              <a:ext uri="{FF2B5EF4-FFF2-40B4-BE49-F238E27FC236}">
                <a16:creationId xmlns:a16="http://schemas.microsoft.com/office/drawing/2014/main" id="{007CE20F-BBD1-42C3-B9B7-25349252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2D6FB-C299-4EFB-9BB1-81C9CB51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44A2E-69D4-435B-AD9D-EC1B15E8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123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Отображение </a:t>
            </a:r>
            <a:r>
              <a:rPr lang="en-US" dirty="0" err="1">
                <a:solidFill>
                  <a:schemeClr val="bg1"/>
                </a:solidFill>
              </a:rPr>
              <a:t>stana</a:t>
            </a:r>
            <a:r>
              <a:rPr lang="en-US" dirty="0">
                <a:solidFill>
                  <a:schemeClr val="bg1"/>
                </a:solidFill>
              </a:rPr>
              <a:t> –</a:t>
            </a:r>
            <a:r>
              <a:rPr lang="ru-RU" dirty="0">
                <a:solidFill>
                  <a:schemeClr val="bg1"/>
                </a:solidFill>
              </a:rPr>
              <a:t> возможность атаковать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Кнопка открытия настроек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Время длительность прохождения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Шкала </a:t>
            </a:r>
            <a:r>
              <a:rPr lang="en-US" dirty="0">
                <a:solidFill>
                  <a:schemeClr val="bg1"/>
                </a:solidFill>
              </a:rPr>
              <a:t>hp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6B395F-DF4D-48EB-A764-FBBCBC08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45" y="1343818"/>
            <a:ext cx="6952487" cy="52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0F0E2C-A247-48E2-A5FC-C0F6BCA3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C1BA7-8FAF-489F-B55C-D3E652C4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3C25F2-6E28-47AA-93D7-9C06D48F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825625"/>
            <a:ext cx="39136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Отличие от настроек меню: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restart 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– перезапуск уровня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Кнопка возврата в главное меню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Подсказка для игрока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EFFE6-FADB-455E-BEC5-11DC6FED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77" y="1165479"/>
            <a:ext cx="6917267" cy="51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6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Черный космос без звезд - 69 фото">
            <a:extLst>
              <a:ext uri="{FF2B5EF4-FFF2-40B4-BE49-F238E27FC236}">
                <a16:creationId xmlns:a16="http://schemas.microsoft.com/office/drawing/2014/main" id="{890B9B01-65FA-4F1A-A8D6-AF70AC9D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7275F-8AFB-45B8-9541-5591CD1A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5" y="320939"/>
            <a:ext cx="11060330" cy="1413934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Этапы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CFA00-8FBB-42AE-AF50-CF6D60A9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344" y="1825625"/>
            <a:ext cx="974445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Первый квартал – идея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Второй квартал – наброски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Третий квартал – тяп ляп и готово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Четвёртый квартал –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разговнатизация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кода (разделение на модули)</a:t>
            </a:r>
          </a:p>
        </p:txBody>
      </p:sp>
    </p:spTree>
    <p:extLst>
      <p:ext uri="{BB962C8B-B14F-4D97-AF65-F5344CB8AC3E}">
        <p14:creationId xmlns:p14="http://schemas.microsoft.com/office/powerpoint/2010/main" val="131075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293D49-F9BA-4C21-AA7D-3EADD376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D9794-5B2D-4848-862A-A4B3D26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4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Инструменты и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85702C-B7D4-4019-B084-39DF27FA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692" y="2231472"/>
            <a:ext cx="8384097" cy="3693822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Язык программирования: 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Python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Библиотека: </a:t>
            </a:r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Pygame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Дополнительные библиотеки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: Json, math, time, threading, datetime, random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Спрайты были взяты с сайта </a:t>
            </a:r>
            <a:r>
              <a:rPr lang="en-US" dirty="0">
                <a:solidFill>
                  <a:srgbClr val="0563C1"/>
                </a:solidFill>
                <a:latin typeface="Sylfaen" panose="010A050205030603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https://craftpix.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</a:t>
            </a:r>
            <a:endParaRPr lang="ru-RU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Sylfaen" panose="010A0502050306030303" pitchFamily="18" charset="0"/>
              </a:rPr>
              <a:t>Музыка и звуки взяты из интернета</a:t>
            </a:r>
          </a:p>
          <a:p>
            <a:pPr algn="just"/>
            <a:endParaRPr lang="ru-RU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4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BCF3B3-2AAB-4858-9E47-C0DD159C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18788"/>
            <a:ext cx="12192000" cy="7703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D9EC35-23A5-4246-B84D-95E1072E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6744"/>
            <a:ext cx="12192000" cy="77038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8C39E-09EE-40BE-B9DB-677C813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8612CA-972E-4BF8-9A5D-2CCB7AD53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3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Основная идея: игрок управляет персонажем и должен проходить уровни не погибая: пройти уровень, набрать максимальный счет и т. д. Чем лучше проходит уровни, теб быстрее открываются новые персонажи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Жанр игры: </a:t>
            </a: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Платформер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 с уровнями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	Целевая аудитория: дети, подростки (все желающие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5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6C19A2-576A-4EB5-A36D-35928006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9204F-3605-4CFE-84D7-34989F33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Реализация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5ABB94F-6600-4AAC-8649-FDAB5694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32" y="1775001"/>
            <a:ext cx="7621736" cy="4306281"/>
          </a:xfrm>
        </p:spPr>
      </p:pic>
    </p:spTree>
    <p:extLst>
      <p:ext uri="{BB962C8B-B14F-4D97-AF65-F5344CB8AC3E}">
        <p14:creationId xmlns:p14="http://schemas.microsoft.com/office/powerpoint/2010/main" val="230641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12DCC4A-C57E-482D-B7FF-7CF937FC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22058-3939-40F7-BCD0-AA47E94A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Основные компоненты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F7BB9-7239-4B15-9244-3CDDD42F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67" y="954633"/>
            <a:ext cx="10515600" cy="5449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Персонажи: 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Блейв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Золтан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Кассиан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Келтор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Лиам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Рен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Финн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Эйден</a:t>
            </a: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Элиза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1E5A-F500-4EC7-819B-FFE35D24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290" y="3895811"/>
            <a:ext cx="1104762" cy="1811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657982-CB7A-4DFB-8101-28D0C9BAA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23" y="794801"/>
            <a:ext cx="2028571" cy="1904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F419F4-9639-4625-81AB-7163E6577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46" y="2262819"/>
            <a:ext cx="1590476" cy="19047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20D47B-AC65-45AF-86BE-4EAD5744B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76" y="4288795"/>
            <a:ext cx="1295400" cy="1905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FC5B84-2896-45BF-904C-66AC24847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28" y="3770688"/>
            <a:ext cx="1501664" cy="23102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ECE990-B254-48E8-AC4C-90082237B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17" y="4461657"/>
            <a:ext cx="1443328" cy="18041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70953B8-49DC-49DB-804C-AD069D5C7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15" y="2113432"/>
            <a:ext cx="2380952" cy="19047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D88675-F199-4054-A19E-EEEE96764F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57" y="958617"/>
            <a:ext cx="1904762" cy="19047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15D2536-B466-4064-B701-F164D4FB3F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57" y="3215200"/>
            <a:ext cx="1104762" cy="1904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C09F0-5370-4423-A65A-CB2AFAEC35CB}"/>
              </a:ext>
            </a:extLst>
          </p:cNvPr>
          <p:cNvSpPr txBox="1"/>
          <p:nvPr/>
        </p:nvSpPr>
        <p:spPr>
          <a:xfrm>
            <a:off x="10624845" y="2699563"/>
            <a:ext cx="7681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Золтан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EEACA-06B4-4BA4-9169-19F78E4DDBAB}"/>
              </a:ext>
            </a:extLst>
          </p:cNvPr>
          <p:cNvSpPr txBox="1"/>
          <p:nvPr/>
        </p:nvSpPr>
        <p:spPr>
          <a:xfrm>
            <a:off x="10969063" y="5663382"/>
            <a:ext cx="691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Блейв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5126A-C220-4B27-BB13-A0915C9666F3}"/>
              </a:ext>
            </a:extLst>
          </p:cNvPr>
          <p:cNvSpPr txBox="1"/>
          <p:nvPr/>
        </p:nvSpPr>
        <p:spPr>
          <a:xfrm>
            <a:off x="6222841" y="4134123"/>
            <a:ext cx="8787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Кассиан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E386B-A925-4A5F-8FCF-F111377464C6}"/>
              </a:ext>
            </a:extLst>
          </p:cNvPr>
          <p:cNvSpPr txBox="1"/>
          <p:nvPr/>
        </p:nvSpPr>
        <p:spPr>
          <a:xfrm>
            <a:off x="9565940" y="6153431"/>
            <a:ext cx="788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Келтор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EA7C2-7921-46D7-A737-10FE44F4997A}"/>
              </a:ext>
            </a:extLst>
          </p:cNvPr>
          <p:cNvSpPr txBox="1"/>
          <p:nvPr/>
        </p:nvSpPr>
        <p:spPr>
          <a:xfrm>
            <a:off x="7271389" y="6073391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Лиам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6531D5-176C-4D3A-A53B-A04F5B3E6366}"/>
              </a:ext>
            </a:extLst>
          </p:cNvPr>
          <p:cNvSpPr txBox="1"/>
          <p:nvPr/>
        </p:nvSpPr>
        <p:spPr>
          <a:xfrm>
            <a:off x="5747443" y="6234974"/>
            <a:ext cx="4988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Рен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DA58D-9856-45CE-8C7B-7BDFAF59E6DD}"/>
              </a:ext>
            </a:extLst>
          </p:cNvPr>
          <p:cNvSpPr txBox="1"/>
          <p:nvPr/>
        </p:nvSpPr>
        <p:spPr>
          <a:xfrm>
            <a:off x="9742687" y="3990276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Финн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248C2-DC7D-47AA-A7B2-795B8DC263E0}"/>
              </a:ext>
            </a:extLst>
          </p:cNvPr>
          <p:cNvSpPr txBox="1"/>
          <p:nvPr/>
        </p:nvSpPr>
        <p:spPr>
          <a:xfrm>
            <a:off x="7739387" y="2775874"/>
            <a:ext cx="726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  <a:latin typeface="Sylfaen" panose="010A0502050306030303" pitchFamily="18" charset="0"/>
              </a:rPr>
              <a:t>Эйден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A0108-4A49-493D-8C15-D96DEDA605B4}"/>
              </a:ext>
            </a:extLst>
          </p:cNvPr>
          <p:cNvSpPr txBox="1"/>
          <p:nvPr/>
        </p:nvSpPr>
        <p:spPr>
          <a:xfrm>
            <a:off x="8525806" y="5095511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Sylfaen" panose="010A0502050306030303" pitchFamily="18" charset="0"/>
              </a:rPr>
              <a:t>Элиза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97D5495-AEB5-4107-AAE4-15DCFD3C0A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99" y="2754629"/>
            <a:ext cx="1709772" cy="170977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8E1755-317B-460F-A681-B49F4C5C4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21" y="3018320"/>
            <a:ext cx="2625039" cy="19930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F63137-DC2E-47FB-A542-3FDE65DD860D}"/>
              </a:ext>
            </a:extLst>
          </p:cNvPr>
          <p:cNvSpPr txBox="1"/>
          <p:nvPr/>
        </p:nvSpPr>
        <p:spPr>
          <a:xfrm>
            <a:off x="2514570" y="935402"/>
            <a:ext cx="35814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Мобы: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Скелет-мечник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Скелет-копейщик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9778BE-A827-45FD-B666-119BF44A8E83}"/>
              </a:ext>
            </a:extLst>
          </p:cNvPr>
          <p:cNvSpPr txBox="1"/>
          <p:nvPr/>
        </p:nvSpPr>
        <p:spPr>
          <a:xfrm>
            <a:off x="3139339" y="5006578"/>
            <a:ext cx="10251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500" dirty="0">
                <a:solidFill>
                  <a:schemeClr val="bg1"/>
                </a:solidFill>
              </a:rPr>
              <a:t>Копейщик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7CA71-DCD5-472F-A27E-8A14844B7220}"/>
              </a:ext>
            </a:extLst>
          </p:cNvPr>
          <p:cNvSpPr txBox="1"/>
          <p:nvPr/>
        </p:nvSpPr>
        <p:spPr>
          <a:xfrm>
            <a:off x="4666632" y="4471774"/>
            <a:ext cx="832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Мечник</a:t>
            </a:r>
          </a:p>
        </p:txBody>
      </p:sp>
    </p:spTree>
    <p:extLst>
      <p:ext uri="{BB962C8B-B14F-4D97-AF65-F5344CB8AC3E}">
        <p14:creationId xmlns:p14="http://schemas.microsoft.com/office/powerpoint/2010/main" val="217175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0D3129-AF72-43EA-A0A6-1FADB59A5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78269-B3FC-4954-A47E-F0FAD69B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Sylfaen" panose="010A0502050306030303" pitchFamily="18" charset="0"/>
              </a:rPr>
              <a:t>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5E1C8E-7A6A-4F6F-9B31-CC186CFA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552" y="2145315"/>
            <a:ext cx="60502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D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движение вправо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A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движение влево</a:t>
            </a:r>
            <a:endParaRPr lang="en-US" sz="36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W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смена гравитации</a:t>
            </a:r>
            <a:endParaRPr lang="en-US" sz="36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Space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»</a:t>
            </a:r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 - </a:t>
            </a: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прыжок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Sylfaen" panose="010A0502050306030303" pitchFamily="18" charset="0"/>
              </a:rPr>
              <a:t>«ЛКМ» - атака</a:t>
            </a:r>
          </a:p>
        </p:txBody>
      </p:sp>
    </p:spTree>
    <p:extLst>
      <p:ext uri="{BB962C8B-B14F-4D97-AF65-F5344CB8AC3E}">
        <p14:creationId xmlns:p14="http://schemas.microsoft.com/office/powerpoint/2010/main" val="158568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33461-1526-445F-8C71-50B3E16E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AC0BA2-8214-4E2C-8F18-336521F8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12" y="3429000"/>
            <a:ext cx="5555984" cy="33703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2EAD5-CFBA-4211-AFEB-9417BE8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743524-4DE7-4170-A761-73589573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53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Файл </a:t>
            </a:r>
            <a:r>
              <a:rPr lang="en-US" dirty="0" err="1">
                <a:solidFill>
                  <a:schemeClr val="bg1"/>
                </a:solidFill>
              </a:rPr>
              <a:t>Data.json</a:t>
            </a:r>
            <a:r>
              <a:rPr lang="ru-RU" dirty="0">
                <a:solidFill>
                  <a:schemeClr val="bg1"/>
                </a:solidFill>
              </a:rPr>
              <a:t> содержит данные игры, настройки музыки, звуковых эффектов, открытые карты и т.д.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E8FF3D-8E49-4AB4-8773-E65F884A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123" y="1063927"/>
            <a:ext cx="3010983" cy="33703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829D1E-E40C-42EC-88DE-6AC02110C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55" y="2081816"/>
            <a:ext cx="2446387" cy="1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5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18DBE-5138-448F-A89B-E47ED101D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1ECB9-BA74-4EC2-9F71-67072676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600" dirty="0">
                <a:solidFill>
                  <a:schemeClr val="bg1"/>
                </a:solidFill>
                <a:latin typeface="Sylfaen" panose="010A0502050306030303" pitchFamily="18" charset="0"/>
              </a:rPr>
              <a:t>Структура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07989-FB0D-4855-AE0C-C0C47744F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05584"/>
            <a:ext cx="4762500" cy="4838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Различные классы, каждый отвечающий за отрисовку определённого окна</a:t>
            </a:r>
          </a:p>
          <a:p>
            <a:pPr marL="0" indent="0">
              <a:buNone/>
            </a:pPr>
            <a:endParaRPr lang="ru-RU" sz="30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Класс </a:t>
            </a:r>
            <a:r>
              <a:rPr lang="en-US" sz="3000" dirty="0" err="1">
                <a:solidFill>
                  <a:schemeClr val="bg1"/>
                </a:solidFill>
                <a:latin typeface="Sylfaen" panose="010A0502050306030303" pitchFamily="18" charset="0"/>
              </a:rPr>
              <a:t>Gamplay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, 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в котором происходит отслеживание игрового процесса. В нём есть класса </a:t>
            </a:r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Player</a:t>
            </a:r>
            <a:r>
              <a:rPr lang="ru-RU" sz="3000" dirty="0">
                <a:solidFill>
                  <a:schemeClr val="bg1"/>
                </a:solidFill>
                <a:latin typeface="Sylfaen" panose="010A0502050306030303" pitchFamily="18" charset="0"/>
              </a:rPr>
              <a:t>, от касторового наследованы классы всех персонажей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D3140A-5EAA-4C9E-85AA-0335F47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088" y="1505584"/>
            <a:ext cx="4227884" cy="50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80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620</Words>
  <Application>Microsoft Office PowerPoint</Application>
  <PresentationFormat>Широкоэкранный</PresentationFormat>
  <Paragraphs>121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Sylfaen</vt:lpstr>
      <vt:lpstr>Calibri</vt:lpstr>
      <vt:lpstr>Arial</vt:lpstr>
      <vt:lpstr>Calibri Light</vt:lpstr>
      <vt:lpstr>Тема Office</vt:lpstr>
      <vt:lpstr>Gravity Flux</vt:lpstr>
      <vt:lpstr>Введение</vt:lpstr>
      <vt:lpstr>Инструменты и технологии</vt:lpstr>
      <vt:lpstr>Игровой процесс</vt:lpstr>
      <vt:lpstr>Реализация</vt:lpstr>
      <vt:lpstr>Основные компоненты</vt:lpstr>
      <vt:lpstr>Управление</vt:lpstr>
      <vt:lpstr>Структура</vt:lpstr>
      <vt:lpstr>Структура</vt:lpstr>
      <vt:lpstr>Структура</vt:lpstr>
      <vt:lpstr>Проблемы и решения</vt:lpstr>
      <vt:lpstr>Выводы и Перспективы</vt:lpstr>
      <vt:lpstr>Окна проекта</vt:lpstr>
      <vt:lpstr>Заставка</vt:lpstr>
      <vt:lpstr>Главное меню</vt:lpstr>
      <vt:lpstr>Настройки</vt:lpstr>
      <vt:lpstr>Окно выбора сложности</vt:lpstr>
      <vt:lpstr>Выбор карты</vt:lpstr>
      <vt:lpstr>Выбор типа карты</vt:lpstr>
      <vt:lpstr>Выбор персонажа</vt:lpstr>
      <vt:lpstr>Окно информации</vt:lpstr>
      <vt:lpstr>Окно загрузки</vt:lpstr>
      <vt:lpstr>Игровой процесс</vt:lpstr>
      <vt:lpstr>Настройки</vt:lpstr>
      <vt:lpstr>Этапы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Чепелев</dc:creator>
  <cp:lastModifiedBy>Александр Чепелев</cp:lastModifiedBy>
  <cp:revision>60</cp:revision>
  <dcterms:created xsi:type="dcterms:W3CDTF">2025-01-23T15:43:28Z</dcterms:created>
  <dcterms:modified xsi:type="dcterms:W3CDTF">2025-02-06T08:40:31Z</dcterms:modified>
</cp:coreProperties>
</file>